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6858000" cy="9144000"/>
  <p:custDataLst>
    <p:tags r:id="rId4"/>
  </p:custDataLst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519" autoAdjust="0"/>
  </p:normalViewPr>
  <p:slideViewPr>
    <p:cSldViewPr snapToGrid="0">
      <p:cViewPr varScale="1">
        <p:scale>
          <a:sx n="10" d="100"/>
          <a:sy n="10" d="100"/>
        </p:scale>
        <p:origin x="1718" y="-11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650193" y="236483"/>
            <a:ext cx="36590818" cy="250745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 baseline="0"/>
            </a:lvl1pPr>
          </a:lstStyle>
          <a:p>
            <a:pPr algn="ctr"/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This is a Scientific Poster Template created by Graphicsland &amp; MakeSigns.com</a:t>
            </a:r>
            <a:b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</a:br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Your poster title would go on these lines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650193" y="2553605"/>
            <a:ext cx="36590818" cy="2224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/>
            </a:lvl1pPr>
          </a:lstStyle>
          <a:p>
            <a:pPr algn="ctr"/>
            <a:r>
              <a:rPr lang="en-US" sz="5000" smtClean="0"/>
              <a:t>Author names go here. You can add subscript numbers to assign a university. </a:t>
            </a:r>
            <a:br>
              <a:rPr lang="en-US" sz="5000" smtClean="0"/>
            </a:br>
            <a:r>
              <a:rPr lang="en-US" sz="5000" smtClean="0"/>
              <a:t>University names or departments go here. </a:t>
            </a:r>
            <a:endParaRPr lang="en-US" sz="5000"/>
          </a:p>
        </p:txBody>
      </p:sp>
    </p:spTree>
    <p:extLst>
      <p:ext uri="{BB962C8B-B14F-4D97-AF65-F5344CB8AC3E}">
        <p14:creationId xmlns:p14="http://schemas.microsoft.com/office/powerpoint/2010/main" val="4332589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64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5" y="4221482"/>
            <a:ext cx="35547303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6" y="4221482"/>
            <a:ext cx="105925615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898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816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1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4"/>
            <a:ext cx="37307521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487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3" y="24582121"/>
            <a:ext cx="70736458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1" y="24582121"/>
            <a:ext cx="70736464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608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17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266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49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1"/>
            <a:ext cx="24536400" cy="28094942"/>
          </a:xfrm>
        </p:spPr>
        <p:txBody>
          <a:bodyPr/>
          <a:lstStyle>
            <a:defPPr>
              <a:defRPr kern="1200" smtId="4294967295"/>
            </a:defPPr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1"/>
            <a:ext cx="14439903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20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4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171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79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F76D-A730-4432-85DE-CA47D32BB251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2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9245600" y="16459200"/>
            <a:ext cx="15367000" cy="15621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37769800" y="16459200"/>
            <a:ext cx="15367000" cy="15621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57150" y="33426400"/>
            <a:ext cx="43776900" cy="20193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57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6360" smtId="4294967295">
                <a:solidFill>
                  <a:srgbClr val="808080"/>
                </a:solidFill>
              </a:rPr>
              <a:t>Template ID: basicprofessional  Size: 36x48 (trifold)</a:t>
            </a:r>
          </a:p>
        </p:txBody>
      </p:sp>
    </p:spTree>
    <p:extLst>
      <p:ext uri="{BB962C8B-B14F-4D97-AF65-F5344CB8AC3E}">
        <p14:creationId xmlns:p14="http://schemas.microsoft.com/office/powerpoint/2010/main" val="119132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-1" y="0"/>
            <a:ext cx="43891203" cy="5022875"/>
          </a:xfrm>
          <a:prstGeom prst="rect">
            <a:avLst/>
          </a:prstGeom>
          <a:gradFill flip="none" rotWithShape="1">
            <a:gsLst>
              <a:gs pos="36000">
                <a:schemeClr val="accent1">
                  <a:lumMod val="20000"/>
                  <a:lumOff val="8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79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3" name="Rectangle 42"/>
          <p:cNvSpPr/>
          <p:nvPr/>
        </p:nvSpPr>
        <p:spPr>
          <a:xfrm>
            <a:off x="-1" y="4928103"/>
            <a:ext cx="43891203" cy="276812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7" name="Rectangle 46"/>
          <p:cNvSpPr/>
          <p:nvPr/>
        </p:nvSpPr>
        <p:spPr>
          <a:xfrm>
            <a:off x="-2" y="4742321"/>
            <a:ext cx="43891203" cy="280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8" name="Rectangle 47"/>
          <p:cNvSpPr/>
          <p:nvPr/>
        </p:nvSpPr>
        <p:spPr>
          <a:xfrm>
            <a:off x="-1" y="32609383"/>
            <a:ext cx="43891203" cy="3090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1" name="TextBox 60"/>
          <p:cNvSpPr txBox="1"/>
          <p:nvPr/>
        </p:nvSpPr>
        <p:spPr>
          <a:xfrm>
            <a:off x="33305750" y="28524724"/>
            <a:ext cx="980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305750" y="30619753"/>
            <a:ext cx="980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459127" y="27739894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Acknowledgements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459127" y="29880542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Contact Information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55870" y="267213"/>
            <a:ext cx="40179461" cy="2475988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6600" b="1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2" name="Text Placeholder 41"/>
          <p:cNvSpPr>
            <a:spLocks noGrp="1"/>
          </p:cNvSpPr>
          <p:nvPr>
            <p:ph type="body" sz="quarter" idx="11"/>
          </p:nvPr>
        </p:nvSpPr>
        <p:spPr>
          <a:xfrm>
            <a:off x="1855870" y="2511437"/>
            <a:ext cx="40179461" cy="2230884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5400"/>
          </a:p>
        </p:txBody>
      </p:sp>
      <p:grpSp>
        <p:nvGrpSpPr>
          <p:cNvPr id="33" name="Group 31"/>
          <p:cNvGrpSpPr/>
          <p:nvPr/>
        </p:nvGrpSpPr>
        <p:grpSpPr>
          <a:xfrm>
            <a:off x="10560050" y="0"/>
            <a:ext cx="22745700" cy="32994600"/>
            <a:chOff x="10560050" y="0"/>
            <a:chExt cx="22745700" cy="32994600"/>
          </a:xfrm>
          <a:solidFill>
            <a:srgbClr val="92D050"/>
          </a:solidFill>
        </p:grpSpPr>
        <p:sp>
          <p:nvSpPr>
            <p:cNvPr id="34" name="Rectangle 50"/>
            <p:cNvSpPr>
              <a:spLocks noChangeArrowheads="1"/>
            </p:cNvSpPr>
            <p:nvPr/>
          </p:nvSpPr>
          <p:spPr bwMode="auto">
            <a:xfrm>
              <a:off x="10594975" y="0"/>
              <a:ext cx="328613" cy="32918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36" name="TextBox 51"/>
            <p:cNvSpPr txBox="1">
              <a:spLocks noChangeArrowheads="1"/>
            </p:cNvSpPr>
            <p:nvPr/>
          </p:nvSpPr>
          <p:spPr bwMode="auto">
            <a:xfrm rot="-5400000">
              <a:off x="-5648325" y="16414750"/>
              <a:ext cx="32786638" cy="369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  <a:latin typeface="Arial" pitchFamily="34" charset="0"/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 </a:t>
              </a:r>
            </a:p>
          </p:txBody>
        </p:sp>
        <p:sp>
          <p:nvSpPr>
            <p:cNvPr id="37" name="Rectangle 48"/>
            <p:cNvSpPr>
              <a:spLocks noChangeArrowheads="1"/>
            </p:cNvSpPr>
            <p:nvPr/>
          </p:nvSpPr>
          <p:spPr bwMode="auto">
            <a:xfrm>
              <a:off x="32967612" y="0"/>
              <a:ext cx="330200" cy="32918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38" name="TextBox 49"/>
            <p:cNvSpPr txBox="1">
              <a:spLocks noChangeArrowheads="1"/>
            </p:cNvSpPr>
            <p:nvPr/>
          </p:nvSpPr>
          <p:spPr bwMode="auto">
            <a:xfrm rot="-5400000">
              <a:off x="16726694" y="16415544"/>
              <a:ext cx="32788225" cy="3698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  <a:latin typeface="Arial" pitchFamily="34" charset="0"/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2133519" y="5701024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Results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2169382" y="6241816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88" name="TextBox 87"/>
          <p:cNvSpPr txBox="1"/>
          <p:nvPr/>
        </p:nvSpPr>
        <p:spPr>
          <a:xfrm>
            <a:off x="33413192" y="5701024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Conclusion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3449056" y="6241816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91" name="TextBox 90"/>
          <p:cNvSpPr txBox="1"/>
          <p:nvPr/>
        </p:nvSpPr>
        <p:spPr>
          <a:xfrm>
            <a:off x="156066" y="5701024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Abstract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1930" y="6241816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94" name="TextBox 93"/>
          <p:cNvSpPr txBox="1"/>
          <p:nvPr/>
        </p:nvSpPr>
        <p:spPr>
          <a:xfrm>
            <a:off x="11144792" y="5701024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Materials &amp; Methods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1180656" y="6241816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97" name="TextBox 96"/>
          <p:cNvSpPr txBox="1"/>
          <p:nvPr/>
        </p:nvSpPr>
        <p:spPr>
          <a:xfrm>
            <a:off x="156066" y="14462661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Introduction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91930" y="15003455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100" name="TextBox 99"/>
          <p:cNvSpPr txBox="1"/>
          <p:nvPr/>
        </p:nvSpPr>
        <p:spPr>
          <a:xfrm>
            <a:off x="11144792" y="23997958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Discussion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1180656" y="24538750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9" name="TextBox 48"/>
          <p:cNvSpPr txBox="1"/>
          <p:nvPr/>
        </p:nvSpPr>
        <p:spPr>
          <a:xfrm>
            <a:off x="324854" y="6419243"/>
            <a:ext cx="9987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4854" y="15242342"/>
            <a:ext cx="9987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137227" y="7313949"/>
            <a:ext cx="989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137227" y="24690456"/>
            <a:ext cx="989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110027" y="6419243"/>
            <a:ext cx="989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459127" y="6419243"/>
            <a:ext cx="9652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305750" y="24702122"/>
            <a:ext cx="980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1171843" y="6529119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171843" y="16662798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Participants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459127" y="23900206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Limitations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37227" y="17458124"/>
            <a:ext cx="989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pic>
        <p:nvPicPr>
          <p:cNvPr id="102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2166600" y="9461500"/>
            <a:ext cx="19558000" cy="140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1641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</TotalTime>
  <Words>164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Rounded MT Bold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User</cp:lastModifiedBy>
  <cp:revision>4</cp:revision>
  <dcterms:modified xsi:type="dcterms:W3CDTF">2017-03-26T02:29:52Z</dcterms:modified>
  <cp:category>research posters template</cp:category>
</cp:coreProperties>
</file>