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701" autoAdjust="0"/>
  </p:normalViewPr>
  <p:slideViewPr>
    <p:cSldViewPr snapToGrid="0" snapToObjects="1" showGuides="1">
      <p:cViewPr varScale="1">
        <p:scale>
          <a:sx n="10" d="100"/>
          <a:sy n="10" d="100"/>
        </p:scale>
        <p:origin x="1483" y="-125"/>
      </p:cViewPr>
      <p:guideLst>
        <p:guide orient="horz" pos="3318"/>
        <p:guide orient="horz" pos="288"/>
        <p:guide orient="horz" pos="20160"/>
        <p:guide orient="horz"/>
        <p:guide pos="581"/>
        <p:guide pos="270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3/25/2017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3/25/2017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41030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41"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587165"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587166"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22258339"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22250400"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2914027"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2914027"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2914027"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2914027"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2914027"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2914027"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904188"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6295353"/>
            <a:ext cx="13591277"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38" y="5431995"/>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22338" y="18240478"/>
            <a:ext cx="1359286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942080" y="17409229"/>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5154276" y="2159508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5154276" y="20739663"/>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5162215" y="629535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5154277" y="5431995"/>
            <a:ext cx="135794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9395741" y="5431995"/>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9395741" y="6295353"/>
            <a:ext cx="13576029"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9395741" y="17377122"/>
            <a:ext cx="13576029"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9390710" y="18157350"/>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9395741" y="25845657"/>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9395742" y="26625887"/>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5"/>
            <a:ext cx="10056813"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922341" y="5348867"/>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02598" y="15043762"/>
            <a:ext cx="1005840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587163" y="6204287"/>
            <a:ext cx="2072004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1587164" y="5348867"/>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11587164" y="21896538"/>
            <a:ext cx="20720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11587162" y="21074746"/>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2905536" y="5348867"/>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2905536" y="6212225"/>
            <a:ext cx="1004701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32905536"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2905536" y="15011402"/>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32905536" y="25669876"/>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2905536" y="26436774"/>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2.vml"/><Relationship Id="rId7" Type="http://schemas.openxmlformats.org/officeDocument/2006/relationships/oleObject" Target="../embeddings/oleObject6.bin"/><Relationship Id="rId12" Type="http://schemas.openxmlformats.org/officeDocument/2006/relationships/image" Target="../media/image6.png"/><Relationship Id="rId17" Type="http://schemas.openxmlformats.org/officeDocument/2006/relationships/oleObject" Target="../embeddings/oleObject8.bin"/><Relationship Id="rId2" Type="http://schemas.openxmlformats.org/officeDocument/2006/relationships/theme" Target="../theme/theme2.xml"/><Relationship Id="rId16"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7.bin"/><Relationship Id="rId10" Type="http://schemas.openxmlformats.org/officeDocument/2006/relationships/image" Target="../media/image10.jpeg"/><Relationship Id="rId4" Type="http://schemas.openxmlformats.org/officeDocument/2006/relationships/oleObject" Target="../embeddings/oleObject5.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3.vml"/><Relationship Id="rId7" Type="http://schemas.openxmlformats.org/officeDocument/2006/relationships/oleObject" Target="../embeddings/oleObject10.bin"/><Relationship Id="rId12" Type="http://schemas.openxmlformats.org/officeDocument/2006/relationships/image" Target="../media/image6.png"/><Relationship Id="rId17" Type="http://schemas.openxmlformats.org/officeDocument/2006/relationships/oleObject" Target="../embeddings/oleObject12.bin"/><Relationship Id="rId2" Type="http://schemas.openxmlformats.org/officeDocument/2006/relationships/theme" Target="../theme/theme3.xml"/><Relationship Id="rId16" Type="http://schemas.openxmlformats.org/officeDocument/2006/relationships/image" Target="../media/image1.wmf"/><Relationship Id="rId1" Type="http://schemas.openxmlformats.org/officeDocument/2006/relationships/slideLayout" Target="../slideLayouts/slideLayout3.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11.bin"/><Relationship Id="rId10" Type="http://schemas.openxmlformats.org/officeDocument/2006/relationships/image" Target="../media/image10.jpeg"/><Relationship Id="rId4" Type="http://schemas.openxmlformats.org/officeDocument/2006/relationships/oleObject" Target="../embeddings/oleObject9.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0600"/>
            <a:ext cx="43891200" cy="45719"/>
          </a:xfrm>
          <a:prstGeom prst="rect">
            <a:avLst/>
          </a:prstGeom>
          <a:solidFill>
            <a:schemeClr val="accent5">
              <a:lumMod val="50000"/>
            </a:schemeClr>
          </a:solidFill>
          <a:ln w="152400">
            <a:solidFill>
              <a:schemeClr val="accent5">
                <a:lumMod val="50000"/>
              </a:schemeClr>
            </a:solid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 name="Rounded Rectangle 1"/>
          <p:cNvSpPr/>
          <p:nvPr userDrawn="1"/>
        </p:nvSpPr>
        <p:spPr>
          <a:xfrm>
            <a:off x="922338"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7692"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userDrawn="1"/>
        </p:nvSpPr>
        <p:spPr>
          <a:xfrm>
            <a:off x="22253046"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userDrawn="1"/>
        </p:nvSpPr>
        <p:spPr>
          <a:xfrm>
            <a:off x="32918400"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userDrawn="1"/>
        </p:nvGrpSpPr>
        <p:grpSpPr>
          <a:xfrm>
            <a:off x="-112251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8" name="Group 37"/>
            <p:cNvGrpSpPr/>
            <p:nvPr userDrawn="1"/>
          </p:nvGrpSpPr>
          <p:grpSpPr>
            <a:xfrm>
              <a:off x="-9744993" y="23540957"/>
              <a:ext cx="7531182" cy="2120439"/>
              <a:chOff x="-4470427" y="11016658"/>
              <a:chExt cx="3470785" cy="974220"/>
            </a:xfrm>
          </p:grpSpPr>
          <p:grpSp>
            <p:nvGrpSpPr>
              <p:cNvPr id="46" name="Group 45"/>
              <p:cNvGrpSpPr/>
              <p:nvPr userDrawn="1"/>
            </p:nvGrpSpPr>
            <p:grpSpPr>
              <a:xfrm>
                <a:off x="-2783495" y="11060886"/>
                <a:ext cx="624431" cy="893535"/>
                <a:chOff x="-3958697" y="11117435"/>
                <a:chExt cx="779338" cy="1280430"/>
              </a:xfrm>
            </p:grpSpPr>
            <p:pic>
              <p:nvPicPr>
                <p:cNvPr id="52" name="Picture 51"/>
                <p:cNvPicPr>
                  <a:picLocks noChangeAspect="1"/>
                </p:cNvPicPr>
                <p:nvPr userDrawn="1"/>
              </p:nvPicPr>
              <p:blipFill>
                <a:blip r:embed="rId6"/>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47" name="Group 46"/>
              <p:cNvGrpSpPr/>
              <p:nvPr userDrawn="1"/>
            </p:nvGrpSpPr>
            <p:grpSpPr>
              <a:xfrm>
                <a:off x="-2033159" y="11060889"/>
                <a:ext cx="1033517" cy="893529"/>
                <a:chOff x="-2921738" y="11200127"/>
                <a:chExt cx="1420279" cy="1227904"/>
              </a:xfrm>
            </p:grpSpPr>
            <p:pic>
              <p:nvPicPr>
                <p:cNvPr id="50" name="Picture 49"/>
                <p:cNvPicPr>
                  <a:picLocks noChangeAspect="1"/>
                </p:cNvPicPr>
                <p:nvPr userDrawn="1"/>
              </p:nvPicPr>
              <p:blipFill>
                <a:blip r:embed="rId6"/>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9" name="Group 38"/>
            <p:cNvGrpSpPr/>
            <p:nvPr userDrawn="1"/>
          </p:nvGrpSpPr>
          <p:grpSpPr>
            <a:xfrm>
              <a:off x="-10398793" y="27751410"/>
              <a:ext cx="9323012" cy="2453251"/>
              <a:chOff x="-4754996" y="12734136"/>
              <a:chExt cx="4296559"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058"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059"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54" name="Group 53"/>
          <p:cNvGrpSpPr/>
          <p:nvPr userDrawn="1"/>
        </p:nvGrpSpPr>
        <p:grpSpPr>
          <a:xfrm>
            <a:off x="44157839" y="-55065"/>
            <a:ext cx="11062139" cy="32973465"/>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060"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061"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59" name="Group 58"/>
            <p:cNvGrpSpPr/>
            <p:nvPr userDrawn="1"/>
          </p:nvGrpSpPr>
          <p:grpSpPr>
            <a:xfrm>
              <a:off x="44487207" y="29414560"/>
              <a:ext cx="10354213" cy="1265612"/>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userDrawn="1"/>
        </p:nvSpPr>
        <p:spPr>
          <a:xfrm>
            <a:off x="922338"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15154504"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29386670"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userDrawn="1"/>
        </p:nvGrpSpPr>
        <p:grpSpPr>
          <a:xfrm>
            <a:off x="44157839" y="-55065"/>
            <a:ext cx="11062139" cy="32973465"/>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082"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7" name="Picture 46"/>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083"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9" name="Group 48"/>
            <p:cNvGrpSpPr/>
            <p:nvPr userDrawn="1"/>
          </p:nvGrpSpPr>
          <p:grpSpPr>
            <a:xfrm>
              <a:off x="44487207" y="29414560"/>
              <a:ext cx="10354213" cy="1265612"/>
              <a:chOff x="44200453" y="28362386"/>
              <a:chExt cx="9771399" cy="109062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50" name="TextBox 4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4" name="Group 53"/>
          <p:cNvGrpSpPr/>
          <p:nvPr userDrawn="1"/>
        </p:nvGrpSpPr>
        <p:grpSpPr>
          <a:xfrm>
            <a:off x="-11225189" y="-1"/>
            <a:ext cx="11018865" cy="32918401"/>
            <a:chOff x="-11225189" y="-1"/>
            <a:chExt cx="11018865" cy="32918401"/>
          </a:xfrm>
        </p:grpSpPr>
        <p:sp>
          <p:nvSpPr>
            <p:cNvPr id="55" name="Rectangle 54"/>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6" name="Straight Connector 55"/>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userDrawn="1"/>
          </p:nvPicPr>
          <p:blipFill>
            <a:blip r:embed="rId11"/>
            <a:stretch>
              <a:fillRect/>
            </a:stretch>
          </p:blipFill>
          <p:spPr>
            <a:xfrm>
              <a:off x="-10740740" y="10261718"/>
              <a:ext cx="1597666" cy="1201935"/>
            </a:xfrm>
            <a:prstGeom prst="rect">
              <a:avLst/>
            </a:prstGeom>
          </p:spPr>
        </p:pic>
        <p:pic>
          <p:nvPicPr>
            <p:cNvPr id="58" name="Picture 57"/>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9" name="Group 58"/>
            <p:cNvGrpSpPr/>
            <p:nvPr userDrawn="1"/>
          </p:nvGrpSpPr>
          <p:grpSpPr>
            <a:xfrm>
              <a:off x="-9744993" y="23540957"/>
              <a:ext cx="7531182" cy="2120439"/>
              <a:chOff x="-4470427" y="11016658"/>
              <a:chExt cx="3470785" cy="974220"/>
            </a:xfrm>
          </p:grpSpPr>
          <p:grpSp>
            <p:nvGrpSpPr>
              <p:cNvPr id="65" name="Group 64"/>
              <p:cNvGrpSpPr/>
              <p:nvPr userDrawn="1"/>
            </p:nvGrpSpPr>
            <p:grpSpPr>
              <a:xfrm>
                <a:off x="-2783495" y="11060886"/>
                <a:ext cx="624431" cy="893535"/>
                <a:chOff x="-3958697" y="11117435"/>
                <a:chExt cx="779338" cy="1280430"/>
              </a:xfrm>
            </p:grpSpPr>
            <p:pic>
              <p:nvPicPr>
                <p:cNvPr id="71" name="Picture 70"/>
                <p:cNvPicPr>
                  <a:picLocks noChangeAspect="1"/>
                </p:cNvPicPr>
                <p:nvPr userDrawn="1"/>
              </p:nvPicPr>
              <p:blipFill>
                <a:blip r:embed="rId13"/>
                <a:stretch>
                  <a:fillRect/>
                </a:stretch>
              </p:blipFill>
              <p:spPr>
                <a:xfrm>
                  <a:off x="-3948160" y="11117435"/>
                  <a:ext cx="768801" cy="1090857"/>
                </a:xfrm>
                <a:prstGeom prst="rect">
                  <a:avLst/>
                </a:prstGeom>
              </p:spPr>
            </p:pic>
            <p:sp>
              <p:nvSpPr>
                <p:cNvPr id="72" name="TextBox 71"/>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6" name="Group 65"/>
              <p:cNvGrpSpPr/>
              <p:nvPr userDrawn="1"/>
            </p:nvGrpSpPr>
            <p:grpSpPr>
              <a:xfrm>
                <a:off x="-2033159" y="11060889"/>
                <a:ext cx="1033517" cy="893529"/>
                <a:chOff x="-2921738" y="11200127"/>
                <a:chExt cx="1420279" cy="1227904"/>
              </a:xfrm>
            </p:grpSpPr>
            <p:pic>
              <p:nvPicPr>
                <p:cNvPr id="69" name="Picture 68"/>
                <p:cNvPicPr>
                  <a:picLocks noChangeAspect="1"/>
                </p:cNvPicPr>
                <p:nvPr userDrawn="1"/>
              </p:nvPicPr>
              <p:blipFill>
                <a:blip r:embed="rId13"/>
                <a:stretch>
                  <a:fillRect/>
                </a:stretch>
              </p:blipFill>
              <p:spPr>
                <a:xfrm>
                  <a:off x="-2921738" y="11200127"/>
                  <a:ext cx="1420279" cy="1029694"/>
                </a:xfrm>
                <a:prstGeom prst="rect">
                  <a:avLst/>
                </a:prstGeom>
              </p:spPr>
            </p:pic>
            <p:sp>
              <p:nvSpPr>
                <p:cNvPr id="70" name="TextBox 69"/>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7" name="Picture 66"/>
              <p:cNvPicPr>
                <a:picLocks noChangeAspect="1"/>
              </p:cNvPicPr>
              <p:nvPr userDrawn="1"/>
            </p:nvPicPr>
            <p:blipFill>
              <a:blip r:embed="rId14"/>
              <a:stretch>
                <a:fillRect/>
              </a:stretch>
            </p:blipFill>
            <p:spPr>
              <a:xfrm>
                <a:off x="-4470427" y="11016658"/>
                <a:ext cx="1098742" cy="847761"/>
              </a:xfrm>
              <a:prstGeom prst="rect">
                <a:avLst/>
              </a:prstGeom>
            </p:spPr>
          </p:pic>
          <p:sp>
            <p:nvSpPr>
              <p:cNvPr id="68" name="TextBox 67"/>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60" name="Group 59"/>
            <p:cNvGrpSpPr/>
            <p:nvPr userDrawn="1"/>
          </p:nvGrpSpPr>
          <p:grpSpPr>
            <a:xfrm>
              <a:off x="-10398793" y="27751410"/>
              <a:ext cx="9323012" cy="2453251"/>
              <a:chOff x="-4754996" y="12734136"/>
              <a:chExt cx="4296559" cy="1127128"/>
            </a:xfrm>
          </p:grpSpPr>
          <p:graphicFrame>
            <p:nvGraphicFramePr>
              <p:cNvPr id="61" name="Object 60"/>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084"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2" name="Object 61"/>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085"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3" name="TextBox 62"/>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4" name="TextBox 63"/>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40" name="Text Box 14"/>
          <p:cNvSpPr txBox="1">
            <a:spLocks noChangeArrowheads="1"/>
          </p:cNvSpPr>
          <p:nvPr userDrawn="1"/>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21" name="Rounded Rectangle 20"/>
          <p:cNvSpPr/>
          <p:nvPr userDrawn="1"/>
        </p:nvSpPr>
        <p:spPr>
          <a:xfrm>
            <a:off x="922338"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32918400"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3194" y="5267325"/>
            <a:ext cx="20724813" cy="26736675"/>
          </a:xfrm>
          <a:prstGeom prst="roundRect">
            <a:avLst>
              <a:gd name="adj" fmla="val 2853"/>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p:cNvGrpSpPr/>
          <p:nvPr userDrawn="1"/>
        </p:nvGrpSpPr>
        <p:grpSpPr>
          <a:xfrm>
            <a:off x="44157839" y="-55065"/>
            <a:ext cx="11062139" cy="32973465"/>
            <a:chOff x="44157839" y="-55065"/>
            <a:chExt cx="11062139" cy="32973465"/>
          </a:xfrm>
        </p:grpSpPr>
        <p:sp>
          <p:nvSpPr>
            <p:cNvPr id="44" name="Rectangle 43"/>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5" name="Object 44"/>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106"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6" name="Picture 45"/>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7" name="Object 46"/>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107"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8" name="Group 47"/>
            <p:cNvGrpSpPr/>
            <p:nvPr userDrawn="1"/>
          </p:nvGrpSpPr>
          <p:grpSpPr>
            <a:xfrm>
              <a:off x="44487207" y="29414560"/>
              <a:ext cx="10354213" cy="1265612"/>
              <a:chOff x="44200453" y="28362386"/>
              <a:chExt cx="9771399" cy="1090622"/>
            </a:xfrm>
          </p:grpSpPr>
          <p:sp>
            <p:nvSpPr>
              <p:cNvPr id="50" name="Rounded Rectangle 49"/>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2" name="TextBox 51"/>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49" name="TextBox 48"/>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3" name="Group 52"/>
          <p:cNvGrpSpPr/>
          <p:nvPr userDrawn="1"/>
        </p:nvGrpSpPr>
        <p:grpSpPr>
          <a:xfrm>
            <a:off x="-11225189" y="-1"/>
            <a:ext cx="11018865" cy="32918401"/>
            <a:chOff x="-11225189" y="-1"/>
            <a:chExt cx="11018865" cy="32918401"/>
          </a:xfrm>
        </p:grpSpPr>
        <p:sp>
          <p:nvSpPr>
            <p:cNvPr id="54" name="Rectangle 5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5" name="Straight Connector 54"/>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userDrawn="1"/>
          </p:nvPicPr>
          <p:blipFill>
            <a:blip r:embed="rId11"/>
            <a:stretch>
              <a:fillRect/>
            </a:stretch>
          </p:blipFill>
          <p:spPr>
            <a:xfrm>
              <a:off x="-10740740" y="10261718"/>
              <a:ext cx="1597666" cy="1201935"/>
            </a:xfrm>
            <a:prstGeom prst="rect">
              <a:avLst/>
            </a:prstGeom>
          </p:spPr>
        </p:pic>
        <p:pic>
          <p:nvPicPr>
            <p:cNvPr id="57" name="Picture 56"/>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8" name="Group 57"/>
            <p:cNvGrpSpPr/>
            <p:nvPr userDrawn="1"/>
          </p:nvGrpSpPr>
          <p:grpSpPr>
            <a:xfrm>
              <a:off x="-9744993" y="23540957"/>
              <a:ext cx="7531182" cy="2120439"/>
              <a:chOff x="-4470427" y="11016658"/>
              <a:chExt cx="3470785" cy="974220"/>
            </a:xfrm>
          </p:grpSpPr>
          <p:grpSp>
            <p:nvGrpSpPr>
              <p:cNvPr id="64" name="Group 63"/>
              <p:cNvGrpSpPr/>
              <p:nvPr userDrawn="1"/>
            </p:nvGrpSpPr>
            <p:grpSpPr>
              <a:xfrm>
                <a:off x="-2783495" y="11060886"/>
                <a:ext cx="624431" cy="893535"/>
                <a:chOff x="-3958697" y="11117435"/>
                <a:chExt cx="779338" cy="1280430"/>
              </a:xfrm>
            </p:grpSpPr>
            <p:pic>
              <p:nvPicPr>
                <p:cNvPr id="70" name="Picture 69"/>
                <p:cNvPicPr>
                  <a:picLocks noChangeAspect="1"/>
                </p:cNvPicPr>
                <p:nvPr userDrawn="1"/>
              </p:nvPicPr>
              <p:blipFill>
                <a:blip r:embed="rId13"/>
                <a:stretch>
                  <a:fillRect/>
                </a:stretch>
              </p:blipFill>
              <p:spPr>
                <a:xfrm>
                  <a:off x="-3948160" y="11117435"/>
                  <a:ext cx="768801" cy="1090857"/>
                </a:xfrm>
                <a:prstGeom prst="rect">
                  <a:avLst/>
                </a:prstGeom>
              </p:spPr>
            </p:pic>
            <p:sp>
              <p:nvSpPr>
                <p:cNvPr id="71" name="TextBox 70"/>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5" name="Group 64"/>
              <p:cNvGrpSpPr/>
              <p:nvPr userDrawn="1"/>
            </p:nvGrpSpPr>
            <p:grpSpPr>
              <a:xfrm>
                <a:off x="-2033159" y="11060889"/>
                <a:ext cx="1033517" cy="893529"/>
                <a:chOff x="-2921738" y="11200127"/>
                <a:chExt cx="1420279" cy="1227904"/>
              </a:xfrm>
            </p:grpSpPr>
            <p:pic>
              <p:nvPicPr>
                <p:cNvPr id="68" name="Picture 67"/>
                <p:cNvPicPr>
                  <a:picLocks noChangeAspect="1"/>
                </p:cNvPicPr>
                <p:nvPr userDrawn="1"/>
              </p:nvPicPr>
              <p:blipFill>
                <a:blip r:embed="rId13"/>
                <a:stretch>
                  <a:fillRect/>
                </a:stretch>
              </p:blipFill>
              <p:spPr>
                <a:xfrm>
                  <a:off x="-2921738" y="11200127"/>
                  <a:ext cx="1420279" cy="1029694"/>
                </a:xfrm>
                <a:prstGeom prst="rect">
                  <a:avLst/>
                </a:prstGeom>
              </p:spPr>
            </p:pic>
            <p:sp>
              <p:nvSpPr>
                <p:cNvPr id="69" name="TextBox 68"/>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6" name="Picture 65"/>
              <p:cNvPicPr>
                <a:picLocks noChangeAspect="1"/>
              </p:cNvPicPr>
              <p:nvPr userDrawn="1"/>
            </p:nvPicPr>
            <p:blipFill>
              <a:blip r:embed="rId14"/>
              <a:stretch>
                <a:fillRect/>
              </a:stretch>
            </p:blipFill>
            <p:spPr>
              <a:xfrm>
                <a:off x="-4470427" y="11016658"/>
                <a:ext cx="1098742" cy="847761"/>
              </a:xfrm>
              <a:prstGeom prst="rect">
                <a:avLst/>
              </a:prstGeom>
            </p:spPr>
          </p:pic>
          <p:sp>
            <p:nvSpPr>
              <p:cNvPr id="67" name="TextBox 66"/>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9" name="Group 58"/>
            <p:cNvGrpSpPr/>
            <p:nvPr userDrawn="1"/>
          </p:nvGrpSpPr>
          <p:grpSpPr>
            <a:xfrm>
              <a:off x="-10398793" y="27751410"/>
              <a:ext cx="9323012" cy="2453251"/>
              <a:chOff x="-4754996" y="12734136"/>
              <a:chExt cx="4296559" cy="1127128"/>
            </a:xfrm>
          </p:grpSpPr>
          <p:graphicFrame>
            <p:nvGraphicFramePr>
              <p:cNvPr id="60" name="Object 59"/>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108"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1" name="Object 60"/>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109"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2" name="TextBox 61"/>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3" name="TextBox 62"/>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38" name="Text Box 14"/>
          <p:cNvSpPr txBox="1">
            <a:spLocks noChangeArrowheads="1"/>
          </p:cNvSpPr>
          <p:nvPr userDrawn="1"/>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Text Placeholder 448"/>
          <p:cNvSpPr>
            <a:spLocks noGrp="1"/>
          </p:cNvSpPr>
          <p:nvPr>
            <p:ph type="body" sz="quarter" idx="10"/>
          </p:nvPr>
        </p:nvSpPr>
        <p:spPr/>
        <p:txBody>
          <a:bodyPr/>
          <a:lstStyle/>
          <a:p>
            <a:endParaRPr lang="en-US"/>
          </a:p>
        </p:txBody>
      </p:sp>
      <p:sp>
        <p:nvSpPr>
          <p:cNvPr id="450" name="Text Placeholder 449"/>
          <p:cNvSpPr>
            <a:spLocks noGrp="1"/>
          </p:cNvSpPr>
          <p:nvPr>
            <p:ph type="body" sz="quarter" idx="11"/>
          </p:nvPr>
        </p:nvSpPr>
        <p:spPr/>
        <p:txBody>
          <a:bodyPr/>
          <a:lstStyle/>
          <a:p>
            <a:endParaRPr lang="en-US" dirty="0"/>
          </a:p>
        </p:txBody>
      </p:sp>
      <p:sp>
        <p:nvSpPr>
          <p:cNvPr id="453" name="Text Placeholder 452"/>
          <p:cNvSpPr>
            <a:spLocks noGrp="1"/>
          </p:cNvSpPr>
          <p:nvPr>
            <p:ph type="body" sz="quarter" idx="20"/>
          </p:nvPr>
        </p:nvSpPr>
        <p:spPr/>
        <p:txBody>
          <a:bodyPr/>
          <a:lstStyle/>
          <a:p>
            <a:endParaRPr lang="en-US"/>
          </a:p>
        </p:txBody>
      </p:sp>
      <p:sp>
        <p:nvSpPr>
          <p:cNvPr id="454" name="Text Placeholder 453"/>
          <p:cNvSpPr>
            <a:spLocks noGrp="1"/>
          </p:cNvSpPr>
          <p:nvPr>
            <p:ph type="body" sz="quarter" idx="21"/>
          </p:nvPr>
        </p:nvSpPr>
        <p:spPr/>
        <p:txBody>
          <a:bodyPr/>
          <a:lstStyle/>
          <a:p>
            <a:endParaRPr lang="en-US"/>
          </a:p>
        </p:txBody>
      </p:sp>
      <p:sp>
        <p:nvSpPr>
          <p:cNvPr id="455" name="Text Placeholder 454"/>
          <p:cNvSpPr>
            <a:spLocks noGrp="1"/>
          </p:cNvSpPr>
          <p:nvPr>
            <p:ph type="body" sz="quarter" idx="22"/>
          </p:nvPr>
        </p:nvSpPr>
        <p:spPr/>
        <p:txBody>
          <a:bodyPr/>
          <a:lstStyle/>
          <a:p>
            <a:endParaRPr lang="en-US"/>
          </a:p>
        </p:txBody>
      </p:sp>
      <p:sp>
        <p:nvSpPr>
          <p:cNvPr id="456" name="Text Placeholder 455"/>
          <p:cNvSpPr>
            <a:spLocks noGrp="1"/>
          </p:cNvSpPr>
          <p:nvPr>
            <p:ph type="body" sz="quarter" idx="23"/>
          </p:nvPr>
        </p:nvSpPr>
        <p:spPr/>
        <p:txBody>
          <a:bodyPr/>
          <a:lstStyle/>
          <a:p>
            <a:endParaRPr lang="en-US"/>
          </a:p>
        </p:txBody>
      </p:sp>
      <p:sp>
        <p:nvSpPr>
          <p:cNvPr id="457" name="Text Placeholder 456"/>
          <p:cNvSpPr>
            <a:spLocks noGrp="1"/>
          </p:cNvSpPr>
          <p:nvPr>
            <p:ph type="body" sz="quarter" idx="24"/>
          </p:nvPr>
        </p:nvSpPr>
        <p:spPr/>
        <p:txBody>
          <a:bodyPr/>
          <a:lstStyle/>
          <a:p>
            <a:endParaRPr lang="en-US"/>
          </a:p>
        </p:txBody>
      </p:sp>
      <p:sp>
        <p:nvSpPr>
          <p:cNvPr id="458" name="Text Placeholder 457"/>
          <p:cNvSpPr>
            <a:spLocks noGrp="1"/>
          </p:cNvSpPr>
          <p:nvPr>
            <p:ph type="body" sz="quarter" idx="25"/>
          </p:nvPr>
        </p:nvSpPr>
        <p:spPr/>
        <p:txBody>
          <a:bodyPr/>
          <a:lstStyle/>
          <a:p>
            <a:endParaRPr lang="en-US"/>
          </a:p>
        </p:txBody>
      </p:sp>
      <p:sp>
        <p:nvSpPr>
          <p:cNvPr id="459" name="Text Placeholder 458"/>
          <p:cNvSpPr>
            <a:spLocks noGrp="1"/>
          </p:cNvSpPr>
          <p:nvPr>
            <p:ph type="body" sz="quarter" idx="26"/>
          </p:nvPr>
        </p:nvSpPr>
        <p:spPr/>
        <p:txBody>
          <a:bodyPr/>
          <a:lstStyle/>
          <a:p>
            <a:endParaRPr lang="en-US"/>
          </a:p>
        </p:txBody>
      </p:sp>
      <p:sp>
        <p:nvSpPr>
          <p:cNvPr id="460" name="Text Placeholder 459"/>
          <p:cNvSpPr>
            <a:spLocks noGrp="1"/>
          </p:cNvSpPr>
          <p:nvPr>
            <p:ph type="body" sz="quarter" idx="27"/>
          </p:nvPr>
        </p:nvSpPr>
        <p:spPr/>
        <p:txBody>
          <a:bodyPr/>
          <a:lstStyle/>
          <a:p>
            <a:endParaRPr lang="en-US"/>
          </a:p>
        </p:txBody>
      </p:sp>
      <p:sp>
        <p:nvSpPr>
          <p:cNvPr id="461" name="Text Placeholder 460"/>
          <p:cNvSpPr>
            <a:spLocks noGrp="1"/>
          </p:cNvSpPr>
          <p:nvPr>
            <p:ph type="body" sz="quarter" idx="28"/>
          </p:nvPr>
        </p:nvSpPr>
        <p:spPr/>
        <p:txBody>
          <a:bodyPr/>
          <a:lstStyle/>
          <a:p>
            <a:endParaRPr lang="en-US"/>
          </a:p>
        </p:txBody>
      </p:sp>
      <p:sp>
        <p:nvSpPr>
          <p:cNvPr id="462" name="Text Placeholder 461"/>
          <p:cNvSpPr>
            <a:spLocks noGrp="1"/>
          </p:cNvSpPr>
          <p:nvPr>
            <p:ph type="body" sz="quarter" idx="29"/>
          </p:nvPr>
        </p:nvSpPr>
        <p:spPr/>
        <p:txBody>
          <a:bodyPr/>
          <a:lstStyle/>
          <a:p>
            <a:endParaRPr lang="en-US"/>
          </a:p>
        </p:txBody>
      </p:sp>
      <p:sp>
        <p:nvSpPr>
          <p:cNvPr id="463" name="Text Placeholder 462"/>
          <p:cNvSpPr>
            <a:spLocks noGrp="1"/>
          </p:cNvSpPr>
          <p:nvPr>
            <p:ph type="body" sz="quarter" idx="30"/>
          </p:nvPr>
        </p:nvSpPr>
        <p:spPr/>
        <p:txBody>
          <a:bodyPr/>
          <a:lstStyle/>
          <a:p>
            <a:endParaRPr lang="en-US"/>
          </a:p>
        </p:txBody>
      </p:sp>
      <p:sp>
        <p:nvSpPr>
          <p:cNvPr id="464" name="Text Placeholder 463"/>
          <p:cNvSpPr>
            <a:spLocks noGrp="1"/>
          </p:cNvSpPr>
          <p:nvPr>
            <p:ph type="body" sz="quarter" idx="96"/>
          </p:nvPr>
        </p:nvSpPr>
        <p:spPr/>
        <p:txBody>
          <a:bodyPr/>
          <a:lstStyle/>
          <a:p>
            <a:endParaRPr lang="en-US"/>
          </a:p>
        </p:txBody>
      </p:sp>
      <p:sp>
        <p:nvSpPr>
          <p:cNvPr id="465" name="Text Placeholder 464"/>
          <p:cNvSpPr>
            <a:spLocks noGrp="1"/>
          </p:cNvSpPr>
          <p:nvPr>
            <p:ph type="body" sz="quarter" idx="150"/>
          </p:nvPr>
        </p:nvSpPr>
        <p:spPr/>
        <p:txBody>
          <a:bodyPr/>
          <a:lstStyle/>
          <a:p>
            <a:endParaRPr lang="en-US" dirty="0"/>
          </a:p>
        </p:txBody>
      </p:sp>
      <p:sp>
        <p:nvSpPr>
          <p:cNvPr id="466" name="Text Placeholder 465"/>
          <p:cNvSpPr>
            <a:spLocks noGrp="1"/>
          </p:cNvSpPr>
          <p:nvPr>
            <p:ph type="body" sz="quarter" idx="151"/>
          </p:nvPr>
        </p:nvSpPr>
        <p:spPr/>
        <p:txBody>
          <a:bodyPr>
            <a:normAutofit fontScale="92500" lnSpcReduction="10000"/>
          </a:bodyPr>
          <a:lstStyle/>
          <a:p>
            <a:endParaRPr lang="en-US" dirty="0"/>
          </a:p>
        </p:txBody>
      </p:sp>
      <p:sp>
        <p:nvSpPr>
          <p:cNvPr id="467" name="Text Placeholder 466"/>
          <p:cNvSpPr>
            <a:spLocks noGrp="1"/>
          </p:cNvSpPr>
          <p:nvPr>
            <p:ph type="body" sz="quarter" idx="153"/>
          </p:nvPr>
        </p:nvSpPr>
        <p:spPr/>
        <p:txBody>
          <a:bodyPr>
            <a:normAutofit fontScale="92500" lnSpcReduction="10000"/>
          </a:bodyPr>
          <a:lstStyle/>
          <a:p>
            <a:endParaRPr lang="en-US" dirty="0"/>
          </a:p>
        </p:txBody>
      </p:sp>
    </p:spTree>
    <p:extLst>
      <p:ext uri="{BB962C8B-B14F-4D97-AF65-F5344CB8AC3E}">
        <p14:creationId xmlns:p14="http://schemas.microsoft.com/office/powerpoint/2010/main" val="3425218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36x48-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313</TotalTime>
  <Words>1</Words>
  <Application>Microsoft Office PowerPoint</Application>
  <PresentationFormat>Custom</PresentationFormat>
  <Paragraphs>1</Paragraphs>
  <Slides>1</Slides>
  <Notes>1</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9" baseType="lpstr">
      <vt:lpstr>Arial</vt:lpstr>
      <vt:lpstr>Calibri</vt:lpstr>
      <vt:lpstr>Times New Roman</vt:lpstr>
      <vt:lpstr>Trebuchet MS</vt:lpstr>
      <vt:lpstr>36x48-Template-V2b</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User</cp:lastModifiedBy>
  <cp:revision>46</cp:revision>
  <dcterms:created xsi:type="dcterms:W3CDTF">2012-02-03T19:11:35Z</dcterms:created>
  <dcterms:modified xsi:type="dcterms:W3CDTF">2017-03-26T01:28:47Z</dcterms:modified>
</cp:coreProperties>
</file>