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5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3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5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7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9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0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5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F9E04-4306-4DED-833C-AF5A47048637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2692-3A4B-49DA-9B0B-8EEA27186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2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satsolutions.com/images/client/erate-bann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088" y="4594661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forward learning log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18" y="5144430"/>
            <a:ext cx="4516582" cy="112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USG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012" y="5617886"/>
            <a:ext cx="2299855" cy="8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IITF Forest Service PR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15953"/>
            <a:ext cx="4360718" cy="130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forest service logo pr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688" y="472281"/>
            <a:ext cx="1550144" cy="171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sultado de imagen para Luquillo CZO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215" y="2649338"/>
            <a:ext cx="47625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LTER logo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509" y="610827"/>
            <a:ext cx="1449098" cy="183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sultado de imagen para the concord consortium 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686" y="3756608"/>
            <a:ext cx="2892136" cy="89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sultado de imagen para Vermont Epscor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512" y="4296783"/>
            <a:ext cx="2656176" cy="89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sultado de imagen para Vermont Epscor log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521" y="3993779"/>
            <a:ext cx="172402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04" y="459653"/>
            <a:ext cx="2530613" cy="2347145"/>
          </a:xfrm>
          <a:prstGeom prst="rect">
            <a:avLst/>
          </a:prstGeom>
        </p:spPr>
      </p:pic>
      <p:pic>
        <p:nvPicPr>
          <p:cNvPr id="1046" name="Picture 22" descr="Resultado de imagen para UPR Rio PIedras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44" y="2963595"/>
            <a:ext cx="1718607" cy="172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13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J NYTCH</dc:creator>
  <cp:lastModifiedBy>leonmi</cp:lastModifiedBy>
  <cp:revision>4</cp:revision>
  <dcterms:created xsi:type="dcterms:W3CDTF">2017-04-25T15:20:30Z</dcterms:created>
  <dcterms:modified xsi:type="dcterms:W3CDTF">2017-04-25T20:41:03Z</dcterms:modified>
</cp:coreProperties>
</file>